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2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2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6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9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3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3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1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6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1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8A973-3559-4B81-BA55-8EE3B08DA56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C956-4005-4378-B65A-BAC24E7E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7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Картинки по запросу подчинительный союз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647" y="1671638"/>
            <a:ext cx="6148705" cy="351472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5019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2018-01-23T17:56:48Z</dcterms:created>
  <dcterms:modified xsi:type="dcterms:W3CDTF">2018-01-23T17:57:34Z</dcterms:modified>
</cp:coreProperties>
</file>